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7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8FB-4C27-446D-85D6-A274D75696BC}" type="datetimeFigureOut">
              <a:rPr lang="ro-RO" smtClean="0"/>
              <a:t>09.02.2015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2A0-07E9-484D-BDB2-1173EC48FD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200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8FB-4C27-446D-85D6-A274D75696BC}" type="datetimeFigureOut">
              <a:rPr lang="ro-RO" smtClean="0"/>
              <a:t>09.02.2015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2A0-07E9-484D-BDB2-1173EC48FD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016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8FB-4C27-446D-85D6-A274D75696BC}" type="datetimeFigureOut">
              <a:rPr lang="ro-RO" smtClean="0"/>
              <a:t>09.02.2015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2A0-07E9-484D-BDB2-1173EC48FD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9562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8FB-4C27-446D-85D6-A274D75696BC}" type="datetimeFigureOut">
              <a:rPr lang="ro-RO" smtClean="0"/>
              <a:t>09.02.2015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2A0-07E9-484D-BDB2-1173EC48FD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1067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8FB-4C27-446D-85D6-A274D75696BC}" type="datetimeFigureOut">
              <a:rPr lang="ro-RO" smtClean="0"/>
              <a:t>09.02.2015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2A0-07E9-484D-BDB2-1173EC48FD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537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8FB-4C27-446D-85D6-A274D75696BC}" type="datetimeFigureOut">
              <a:rPr lang="ro-RO" smtClean="0"/>
              <a:t>09.02.2015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2A0-07E9-484D-BDB2-1173EC48FD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534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8FB-4C27-446D-85D6-A274D75696BC}" type="datetimeFigureOut">
              <a:rPr lang="ro-RO" smtClean="0"/>
              <a:t>09.02.2015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2A0-07E9-484D-BDB2-1173EC48FD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187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8FB-4C27-446D-85D6-A274D75696BC}" type="datetimeFigureOut">
              <a:rPr lang="ro-RO" smtClean="0"/>
              <a:t>09.02.2015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2A0-07E9-484D-BDB2-1173EC48FD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9993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8FB-4C27-446D-85D6-A274D75696BC}" type="datetimeFigureOut">
              <a:rPr lang="ro-RO" smtClean="0"/>
              <a:t>09.02.2015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2A0-07E9-484D-BDB2-1173EC48FD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6817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8FB-4C27-446D-85D6-A274D75696BC}" type="datetimeFigureOut">
              <a:rPr lang="ro-RO" smtClean="0"/>
              <a:t>09.02.2015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2A0-07E9-484D-BDB2-1173EC48FD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59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B28FB-4C27-446D-85D6-A274D75696BC}" type="datetimeFigureOut">
              <a:rPr lang="ro-RO" smtClean="0"/>
              <a:t>09.02.2015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0A2A0-07E9-484D-BDB2-1173EC48FD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8054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B28FB-4C27-446D-85D6-A274D75696BC}" type="datetimeFigureOut">
              <a:rPr lang="ro-RO" smtClean="0"/>
              <a:t>09.02.2015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0A2A0-07E9-484D-BDB2-1173EC48FD4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0601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o-RO" dirty="0"/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6" name="CasetăText 5"/>
          <p:cNvSpPr txBox="1"/>
          <p:nvPr/>
        </p:nvSpPr>
        <p:spPr>
          <a:xfrm>
            <a:off x="1475656" y="1813466"/>
            <a:ext cx="69127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chemeClr val="bg1"/>
                </a:solidFill>
              </a:rPr>
              <a:t>Ziua</a:t>
            </a:r>
            <a:r>
              <a:rPr lang="en-US" sz="8800" dirty="0" smtClean="0">
                <a:solidFill>
                  <a:schemeClr val="bg1"/>
                </a:solidFill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</a:rPr>
              <a:t>mondiala</a:t>
            </a:r>
            <a:r>
              <a:rPr lang="en-US" sz="8800" dirty="0" smtClean="0">
                <a:solidFill>
                  <a:schemeClr val="bg1"/>
                </a:solidFill>
              </a:rPr>
              <a:t>         </a:t>
            </a:r>
            <a:r>
              <a:rPr lang="en-US" sz="8800" dirty="0">
                <a:solidFill>
                  <a:schemeClr val="bg1"/>
                </a:solidFill>
              </a:rPr>
              <a:t> </a:t>
            </a:r>
            <a:r>
              <a:rPr lang="en-US" sz="8800" dirty="0" smtClean="0">
                <a:solidFill>
                  <a:schemeClr val="bg1"/>
                </a:solidFill>
              </a:rPr>
              <a:t>                     a </a:t>
            </a:r>
            <a:r>
              <a:rPr lang="en-US" sz="8800" dirty="0" err="1" smtClean="0">
                <a:solidFill>
                  <a:schemeClr val="bg1"/>
                </a:solidFill>
              </a:rPr>
              <a:t>scriitorilor</a:t>
            </a:r>
            <a:endParaRPr lang="ro-RO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8021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4" name="Substituent conținut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67"/>
            <a:ext cx="9144000" cy="6858000"/>
          </a:xfrm>
        </p:spPr>
      </p:pic>
      <p:sp>
        <p:nvSpPr>
          <p:cNvPr id="5" name="CasetăText 4"/>
          <p:cNvSpPr txBox="1"/>
          <p:nvPr/>
        </p:nvSpPr>
        <p:spPr>
          <a:xfrm>
            <a:off x="683568" y="1124744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effectLst/>
              </a:rPr>
              <a:t>Pe</a:t>
            </a:r>
            <a:r>
              <a:rPr lang="en-US" sz="4400" dirty="0" smtClean="0">
                <a:solidFill>
                  <a:schemeClr val="bg1"/>
                </a:solidFill>
                <a:effectLst/>
              </a:rPr>
              <a:t> </a:t>
            </a:r>
            <a:r>
              <a:rPr lang="ro-RO" sz="4400" dirty="0" smtClean="0">
                <a:solidFill>
                  <a:schemeClr val="bg1"/>
                </a:solidFill>
                <a:effectLst/>
              </a:rPr>
              <a:t>3 martie celebram cu mare drag </a:t>
            </a:r>
            <a:r>
              <a:rPr lang="ro-RO" sz="4400" b="1" dirty="0" smtClean="0">
                <a:solidFill>
                  <a:schemeClr val="bg1"/>
                </a:solidFill>
                <a:effectLst/>
              </a:rPr>
              <a:t>Ziua Mondiala a Scriitorilor</a:t>
            </a:r>
            <a:r>
              <a:rPr lang="ro-RO" sz="4400" dirty="0" smtClean="0">
                <a:solidFill>
                  <a:schemeClr val="bg1"/>
                </a:solidFill>
                <a:effectLst/>
              </a:rPr>
              <a:t>, cei care, prin </a:t>
            </a:r>
            <a:r>
              <a:rPr lang="ro-RO" sz="4400" dirty="0" err="1" smtClean="0">
                <a:solidFill>
                  <a:schemeClr val="bg1"/>
                </a:solidFill>
                <a:effectLst/>
              </a:rPr>
              <a:t>cartile</a:t>
            </a:r>
            <a:r>
              <a:rPr lang="ro-RO" sz="4400" dirty="0" smtClean="0">
                <a:solidFill>
                  <a:schemeClr val="bg1"/>
                </a:solidFill>
                <a:effectLst/>
              </a:rPr>
              <a:t> lor, ne ajuta sa intram in alte lumi, sa ne transpunem in </a:t>
            </a:r>
            <a:r>
              <a:rPr lang="ro-RO" sz="4400" dirty="0" err="1" smtClean="0">
                <a:solidFill>
                  <a:schemeClr val="bg1"/>
                </a:solidFill>
                <a:effectLst/>
              </a:rPr>
              <a:t>alti</a:t>
            </a:r>
            <a:r>
              <a:rPr lang="ro-RO" sz="4400" dirty="0" smtClean="0">
                <a:solidFill>
                  <a:schemeClr val="bg1"/>
                </a:solidFill>
                <a:effectLst/>
              </a:rPr>
              <a:t> oameni, sa ne dezvoltam si sa vizitam locuri inimaginabile.</a:t>
            </a:r>
            <a:endParaRPr lang="ro-RO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2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4" name="Substituent conținut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CasetăText 4"/>
          <p:cNvSpPr txBox="1"/>
          <p:nvPr/>
        </p:nvSpPr>
        <p:spPr>
          <a:xfrm>
            <a:off x="539552" y="692696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 err="1" smtClean="0">
                <a:solidFill>
                  <a:schemeClr val="bg1"/>
                </a:solidFill>
                <a:effectLst/>
              </a:rPr>
              <a:t>Sarbatorita</a:t>
            </a:r>
            <a:r>
              <a:rPr lang="ro-RO" sz="3600" dirty="0" smtClean="0">
                <a:solidFill>
                  <a:schemeClr val="bg1"/>
                </a:solidFill>
                <a:effectLst/>
              </a:rPr>
              <a:t> </a:t>
            </a:r>
            <a:r>
              <a:rPr lang="ro-RO" sz="3600" dirty="0" err="1" smtClean="0">
                <a:solidFill>
                  <a:schemeClr val="bg1"/>
                </a:solidFill>
                <a:effectLst/>
              </a:rPr>
              <a:t>inca</a:t>
            </a:r>
            <a:r>
              <a:rPr lang="ro-RO" sz="3600" dirty="0" smtClean="0">
                <a:solidFill>
                  <a:schemeClr val="bg1"/>
                </a:solidFill>
                <a:effectLst/>
              </a:rPr>
              <a:t> din 1986, Ziua Mondiala a Scriitorilor a fost stabilita de </a:t>
            </a:r>
            <a:r>
              <a:rPr lang="ro-RO" sz="3600" b="1" dirty="0" smtClean="0">
                <a:solidFill>
                  <a:schemeClr val="bg1"/>
                </a:solidFill>
                <a:effectLst/>
              </a:rPr>
              <a:t>Congresul International al PEN Club</a:t>
            </a:r>
            <a:r>
              <a:rPr lang="ro-RO" sz="3600" dirty="0" smtClean="0">
                <a:solidFill>
                  <a:schemeClr val="bg1"/>
                </a:solidFill>
                <a:effectLst/>
              </a:rPr>
              <a:t>. Fondata in 1921 la Londra, PEN Club International </a:t>
            </a:r>
            <a:r>
              <a:rPr lang="ro-RO" sz="3600" dirty="0" err="1" smtClean="0">
                <a:solidFill>
                  <a:schemeClr val="bg1"/>
                </a:solidFill>
                <a:effectLst/>
              </a:rPr>
              <a:t>reprezinta</a:t>
            </a:r>
            <a:r>
              <a:rPr lang="ro-RO" sz="3600" dirty="0" smtClean="0">
                <a:solidFill>
                  <a:schemeClr val="bg1"/>
                </a:solidFill>
                <a:effectLst/>
              </a:rPr>
              <a:t> </a:t>
            </a:r>
            <a:r>
              <a:rPr lang="ro-RO" sz="3600" dirty="0" err="1" smtClean="0">
                <a:solidFill>
                  <a:schemeClr val="bg1"/>
                </a:solidFill>
                <a:effectLst/>
              </a:rPr>
              <a:t>asociatia</a:t>
            </a:r>
            <a:r>
              <a:rPr lang="ro-RO" sz="3600" dirty="0" smtClean="0">
                <a:solidFill>
                  <a:schemeClr val="bg1"/>
                </a:solidFill>
                <a:effectLst/>
              </a:rPr>
              <a:t> scriitorilor de pretutindeni si are drept scop promovarea prieteniei si a sprijinului intelectual intre scriitorii din toate colturile lumii.</a:t>
            </a:r>
            <a:endParaRPr lang="ro-RO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134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4" name="Substituent conținut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CasetăText 4"/>
          <p:cNvSpPr txBox="1"/>
          <p:nvPr/>
        </p:nvSpPr>
        <p:spPr>
          <a:xfrm>
            <a:off x="179512" y="836712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>
                <a:effectLst/>
              </a:rPr>
              <a:t>Cu toate ca numele </a:t>
            </a:r>
            <a:r>
              <a:rPr lang="ro-RO" sz="2800" dirty="0" err="1" smtClean="0">
                <a:effectLst/>
              </a:rPr>
              <a:t>organizatiei</a:t>
            </a:r>
            <a:r>
              <a:rPr lang="ro-RO" sz="2800" dirty="0" smtClean="0">
                <a:effectLst/>
              </a:rPr>
              <a:t> este dat de </a:t>
            </a:r>
            <a:r>
              <a:rPr lang="ro-RO" sz="2800" dirty="0" err="1" smtClean="0">
                <a:effectLst/>
              </a:rPr>
              <a:t>initialele</a:t>
            </a:r>
            <a:r>
              <a:rPr lang="ro-RO" sz="2800" dirty="0" smtClean="0">
                <a:effectLst/>
              </a:rPr>
              <a:t> cuvintelor </a:t>
            </a:r>
            <a:r>
              <a:rPr lang="ro-RO" sz="2800" b="1" dirty="0" smtClean="0">
                <a:effectLst/>
              </a:rPr>
              <a:t>„</a:t>
            </a:r>
            <a:r>
              <a:rPr lang="ro-RO" sz="2800" b="1" dirty="0" err="1" smtClean="0">
                <a:effectLst/>
              </a:rPr>
              <a:t>Poets</a:t>
            </a:r>
            <a:r>
              <a:rPr lang="ro-RO" sz="2800" b="1" dirty="0" smtClean="0">
                <a:effectLst/>
              </a:rPr>
              <a:t>, </a:t>
            </a:r>
            <a:r>
              <a:rPr lang="ro-RO" sz="2800" b="1" dirty="0" err="1" smtClean="0">
                <a:effectLst/>
              </a:rPr>
              <a:t>Essayists</a:t>
            </a:r>
            <a:r>
              <a:rPr lang="ro-RO" sz="2800" b="1" dirty="0" smtClean="0">
                <a:effectLst/>
              </a:rPr>
              <a:t> si </a:t>
            </a:r>
            <a:r>
              <a:rPr lang="ro-RO" sz="2800" b="1" dirty="0" err="1" smtClean="0">
                <a:effectLst/>
              </a:rPr>
              <a:t>Novelists</a:t>
            </a:r>
            <a:r>
              <a:rPr lang="ro-RO" sz="2800" b="1" dirty="0" smtClean="0">
                <a:effectLst/>
              </a:rPr>
              <a:t>”</a:t>
            </a:r>
            <a:r>
              <a:rPr lang="ro-RO" sz="2800" dirty="0" smtClean="0">
                <a:effectLst/>
              </a:rPr>
              <a:t> (</a:t>
            </a:r>
            <a:r>
              <a:rPr lang="ro-RO" sz="2800" dirty="0" err="1" smtClean="0">
                <a:effectLst/>
              </a:rPr>
              <a:t>Poeti</a:t>
            </a:r>
            <a:r>
              <a:rPr lang="ro-RO" sz="2800" dirty="0" smtClean="0">
                <a:effectLst/>
              </a:rPr>
              <a:t>, </a:t>
            </a:r>
            <a:r>
              <a:rPr lang="ro-RO" sz="2800" dirty="0" err="1" smtClean="0">
                <a:effectLst/>
              </a:rPr>
              <a:t>eseisti</a:t>
            </a:r>
            <a:r>
              <a:rPr lang="ro-RO" sz="2800" dirty="0" smtClean="0">
                <a:effectLst/>
              </a:rPr>
              <a:t> </a:t>
            </a:r>
            <a:r>
              <a:rPr lang="ro-RO" sz="2800" dirty="0" err="1" smtClean="0">
                <a:effectLst/>
              </a:rPr>
              <a:t>si</a:t>
            </a:r>
            <a:r>
              <a:rPr lang="ro-RO" sz="2800" dirty="0" smtClean="0">
                <a:effectLst/>
              </a:rPr>
              <a:t> </a:t>
            </a:r>
            <a:r>
              <a:rPr lang="ro-RO" sz="2800" dirty="0" err="1" smtClean="0">
                <a:effectLst/>
              </a:rPr>
              <a:t>novelisti</a:t>
            </a:r>
            <a:r>
              <a:rPr lang="ro-RO" sz="2800" dirty="0" smtClean="0">
                <a:effectLst/>
              </a:rPr>
              <a:t>), aceasta include scriitori ai tuturor formelor de literatura, de la </a:t>
            </a:r>
            <a:r>
              <a:rPr lang="ro-RO" sz="2800" dirty="0" err="1" smtClean="0">
                <a:effectLst/>
              </a:rPr>
              <a:t>jurnalisti</a:t>
            </a:r>
            <a:r>
              <a:rPr lang="ro-RO" sz="2800" dirty="0" smtClean="0">
                <a:effectLst/>
              </a:rPr>
              <a:t> pana la istorici. Ideea de a crea aceasta </a:t>
            </a:r>
            <a:r>
              <a:rPr lang="ro-RO" sz="2800" dirty="0" err="1" smtClean="0">
                <a:effectLst/>
              </a:rPr>
              <a:t>organizatie</a:t>
            </a:r>
            <a:r>
              <a:rPr lang="ro-RO" sz="2800" dirty="0" smtClean="0">
                <a:effectLst/>
              </a:rPr>
              <a:t> a </a:t>
            </a:r>
            <a:r>
              <a:rPr lang="ro-RO" sz="2800" dirty="0" err="1" smtClean="0">
                <a:effectLst/>
              </a:rPr>
              <a:t>apartinut</a:t>
            </a:r>
            <a:r>
              <a:rPr lang="ro-RO" sz="2800" dirty="0" smtClean="0">
                <a:effectLst/>
              </a:rPr>
              <a:t> scriitorului englez </a:t>
            </a:r>
            <a:r>
              <a:rPr lang="ro-RO" sz="2800" b="1" dirty="0" smtClean="0">
                <a:effectLst/>
              </a:rPr>
              <a:t>C. A. </a:t>
            </a:r>
            <a:r>
              <a:rPr lang="ro-RO" sz="2800" b="1" dirty="0" err="1" smtClean="0">
                <a:effectLst/>
              </a:rPr>
              <a:t>Dawson</a:t>
            </a:r>
            <a:r>
              <a:rPr lang="ro-RO" sz="2800" b="1" dirty="0" smtClean="0">
                <a:effectLst/>
              </a:rPr>
              <a:t> Scott</a:t>
            </a:r>
            <a:r>
              <a:rPr lang="ro-RO" sz="2800" dirty="0" smtClean="0">
                <a:effectLst/>
              </a:rPr>
              <a:t>, iar primul </a:t>
            </a:r>
            <a:r>
              <a:rPr lang="ro-RO" sz="2800" dirty="0" err="1" smtClean="0">
                <a:effectLst/>
              </a:rPr>
              <a:t>presedinte</a:t>
            </a:r>
            <a:r>
              <a:rPr lang="ro-RO" sz="2800" dirty="0" smtClean="0">
                <a:effectLst/>
              </a:rPr>
              <a:t> a fost </a:t>
            </a:r>
            <a:r>
              <a:rPr lang="ro-RO" sz="2800" b="1" dirty="0" smtClean="0">
                <a:effectLst/>
              </a:rPr>
              <a:t>John Galsworthy</a:t>
            </a:r>
            <a:r>
              <a:rPr lang="ro-RO" sz="2800" dirty="0" smtClean="0">
                <a:effectLst/>
              </a:rPr>
              <a:t>.  </a:t>
            </a:r>
            <a:endParaRPr lang="en-US" sz="2800" dirty="0" smtClean="0">
              <a:effectLst/>
            </a:endParaRPr>
          </a:p>
          <a:p>
            <a:r>
              <a:rPr lang="ro-RO" sz="2800" dirty="0" smtClean="0">
                <a:effectLst/>
              </a:rPr>
              <a:t>In prezent, </a:t>
            </a:r>
            <a:r>
              <a:rPr lang="ro-RO" sz="2800" b="1" dirty="0" smtClean="0">
                <a:effectLst/>
              </a:rPr>
              <a:t>PEN Club International are filiale in peste 130 de tari</a:t>
            </a:r>
            <a:r>
              <a:rPr lang="ro-RO" sz="2800" dirty="0" smtClean="0">
                <a:effectLst/>
              </a:rPr>
              <a:t>  si </a:t>
            </a:r>
            <a:r>
              <a:rPr lang="ro-RO" sz="2800" dirty="0" err="1" smtClean="0">
                <a:effectLst/>
              </a:rPr>
              <a:t>reprezinta</a:t>
            </a:r>
            <a:r>
              <a:rPr lang="ro-RO" sz="2800" dirty="0" smtClean="0">
                <a:effectLst/>
              </a:rPr>
              <a:t> cea mai mare </a:t>
            </a:r>
            <a:r>
              <a:rPr lang="ro-RO" sz="2800" dirty="0" err="1" smtClean="0">
                <a:effectLst/>
              </a:rPr>
              <a:t>organizatie</a:t>
            </a:r>
            <a:r>
              <a:rPr lang="ro-RO" sz="2800" dirty="0" smtClean="0">
                <a:effectLst/>
              </a:rPr>
              <a:t> literara, care </a:t>
            </a:r>
            <a:r>
              <a:rPr lang="ro-RO" sz="2800" dirty="0" err="1" smtClean="0">
                <a:effectLst/>
              </a:rPr>
              <a:t>accentueaza</a:t>
            </a:r>
            <a:r>
              <a:rPr lang="ro-RO" sz="2800" dirty="0" smtClean="0">
                <a:effectLst/>
              </a:rPr>
              <a:t> rolul literaturii in dezvoltarea culturii mondiale si lupta pentru libertatea de expresie. Cel mai mare si important centru PEN Club se afla in SUA.  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255778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4" name="Substituent conținut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CasetăText 4"/>
          <p:cNvSpPr txBox="1"/>
          <p:nvPr/>
        </p:nvSpPr>
        <p:spPr>
          <a:xfrm>
            <a:off x="323528" y="980728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effectLst/>
              </a:rPr>
              <a:t>PEN Clubul Roman a fost </a:t>
            </a:r>
            <a:r>
              <a:rPr lang="ro-RO" sz="3200" b="1" dirty="0" err="1" smtClean="0">
                <a:effectLst/>
              </a:rPr>
              <a:t>infiintat</a:t>
            </a:r>
            <a:r>
              <a:rPr lang="ro-RO" sz="3200" b="1" dirty="0" smtClean="0">
                <a:effectLst/>
              </a:rPr>
              <a:t> in anul 1923</a:t>
            </a:r>
            <a:r>
              <a:rPr lang="ro-RO" sz="3200" dirty="0" smtClean="0">
                <a:effectLst/>
              </a:rPr>
              <a:t>, printre </a:t>
            </a:r>
            <a:r>
              <a:rPr lang="ro-RO" sz="3200" dirty="0" err="1" smtClean="0">
                <a:effectLst/>
              </a:rPr>
              <a:t>initiatori</a:t>
            </a:r>
            <a:r>
              <a:rPr lang="ro-RO" sz="3200" dirty="0" smtClean="0">
                <a:effectLst/>
              </a:rPr>
              <a:t> </a:t>
            </a:r>
            <a:r>
              <a:rPr lang="ro-RO" sz="3200" dirty="0" err="1" smtClean="0">
                <a:effectLst/>
              </a:rPr>
              <a:t>aflandu-se</a:t>
            </a:r>
            <a:r>
              <a:rPr lang="ro-RO" sz="3200" dirty="0" smtClean="0">
                <a:effectLst/>
              </a:rPr>
              <a:t> </a:t>
            </a:r>
            <a:r>
              <a:rPr lang="ro-RO" sz="3200" b="1" dirty="0" smtClean="0">
                <a:effectLst/>
              </a:rPr>
              <a:t>Liviu Rebreanu</a:t>
            </a:r>
            <a:r>
              <a:rPr lang="ro-RO" sz="3200" dirty="0" smtClean="0">
                <a:effectLst/>
              </a:rPr>
              <a:t>. Evenimentele care au urmat, dar si instaurarea regimului comunist i-au </a:t>
            </a:r>
            <a:r>
              <a:rPr lang="ro-RO" sz="3200" dirty="0" err="1" smtClean="0">
                <a:effectLst/>
              </a:rPr>
              <a:t>intrerupt</a:t>
            </a:r>
            <a:r>
              <a:rPr lang="ro-RO" sz="3200" dirty="0" smtClean="0">
                <a:effectLst/>
              </a:rPr>
              <a:t> activitatea pana in anul 1964, </a:t>
            </a:r>
            <a:r>
              <a:rPr lang="ro-RO" sz="3200" dirty="0" err="1" smtClean="0">
                <a:effectLst/>
              </a:rPr>
              <a:t>cand</a:t>
            </a:r>
            <a:r>
              <a:rPr lang="ro-RO" sz="3200" dirty="0" smtClean="0">
                <a:effectLst/>
              </a:rPr>
              <a:t> a existat din nou, la nivel formal. </a:t>
            </a:r>
            <a:r>
              <a:rPr lang="ro-RO" sz="3200" dirty="0" err="1" smtClean="0">
                <a:effectLst/>
              </a:rPr>
              <a:t>Renasterea</a:t>
            </a:r>
            <a:r>
              <a:rPr lang="ro-RO" sz="3200" dirty="0" smtClean="0">
                <a:effectLst/>
              </a:rPr>
              <a:t> clubului s-a realizat in  1990, </a:t>
            </a:r>
            <a:r>
              <a:rPr lang="ro-RO" sz="3200" dirty="0" err="1" smtClean="0">
                <a:effectLst/>
              </a:rPr>
              <a:t>cand</a:t>
            </a:r>
            <a:r>
              <a:rPr lang="ro-RO" sz="3200" dirty="0" smtClean="0">
                <a:effectLst/>
              </a:rPr>
              <a:t> </a:t>
            </a:r>
            <a:r>
              <a:rPr lang="ro-RO" sz="3200" b="1" dirty="0" smtClean="0">
                <a:effectLst/>
              </a:rPr>
              <a:t>Ana Blandiana</a:t>
            </a:r>
            <a:r>
              <a:rPr lang="ro-RO" sz="3200" dirty="0" smtClean="0">
                <a:effectLst/>
              </a:rPr>
              <a:t> a devenit </a:t>
            </a:r>
            <a:r>
              <a:rPr lang="ro-RO" sz="3200" dirty="0" err="1" smtClean="0">
                <a:effectLst/>
              </a:rPr>
              <a:t>conducatorul</a:t>
            </a:r>
            <a:r>
              <a:rPr lang="ro-RO" sz="3200" dirty="0" smtClean="0">
                <a:effectLst/>
              </a:rPr>
              <a:t> clubului din Romania si a </a:t>
            </a:r>
            <a:r>
              <a:rPr lang="ro-RO" sz="3200" dirty="0" err="1" smtClean="0">
                <a:effectLst/>
              </a:rPr>
              <a:t>incercat</a:t>
            </a:r>
            <a:r>
              <a:rPr lang="ro-RO" sz="3200" dirty="0" smtClean="0">
                <a:effectLst/>
              </a:rPr>
              <a:t> sa </a:t>
            </a:r>
            <a:r>
              <a:rPr lang="ro-RO" sz="3200" dirty="0" err="1" smtClean="0">
                <a:effectLst/>
              </a:rPr>
              <a:t>refaca</a:t>
            </a:r>
            <a:r>
              <a:rPr lang="ro-RO" sz="3200" dirty="0" smtClean="0">
                <a:effectLst/>
              </a:rPr>
              <a:t> </a:t>
            </a:r>
            <a:r>
              <a:rPr lang="ro-RO" sz="3200" dirty="0" err="1" smtClean="0">
                <a:effectLst/>
              </a:rPr>
              <a:t>legatura</a:t>
            </a:r>
            <a:r>
              <a:rPr lang="ro-RO" sz="3200" dirty="0" smtClean="0">
                <a:effectLst/>
              </a:rPr>
              <a:t> cu marii scriitori </a:t>
            </a:r>
            <a:r>
              <a:rPr lang="ro-RO" sz="3200" dirty="0" err="1" smtClean="0">
                <a:effectLst/>
              </a:rPr>
              <a:t>aflati</a:t>
            </a:r>
            <a:r>
              <a:rPr lang="ro-RO" sz="3200" dirty="0" smtClean="0">
                <a:effectLst/>
              </a:rPr>
              <a:t> in exil.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232145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bune</a:t>
            </a:r>
            <a:r>
              <a:rPr lang="en-US" dirty="0" smtClean="0"/>
              <a:t> 10 </a:t>
            </a:r>
            <a:r>
              <a:rPr lang="en-US" dirty="0" err="1" smtClean="0"/>
              <a:t>carti</a:t>
            </a:r>
            <a:r>
              <a:rPr lang="en-US" dirty="0" smtClean="0"/>
              <a:t> ale </a:t>
            </a:r>
            <a:r>
              <a:rPr lang="en-US" dirty="0" err="1" smtClean="0"/>
              <a:t>secolului</a:t>
            </a:r>
            <a:r>
              <a:rPr lang="en-US" dirty="0" smtClean="0"/>
              <a:t> XIX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vi-VN" dirty="0" smtClean="0"/>
              <a:t>Lev Tolstoi:</a:t>
            </a:r>
            <a:r>
              <a:rPr lang="vi-VN" i="1" dirty="0" smtClean="0"/>
              <a:t> Anna Karenina</a:t>
            </a:r>
            <a:endParaRPr lang="vi-VN" dirty="0" smtClean="0"/>
          </a:p>
          <a:p>
            <a:r>
              <a:rPr lang="vi-VN" dirty="0" smtClean="0"/>
              <a:t>Gustave Flaubert:</a:t>
            </a:r>
            <a:r>
              <a:rPr lang="vi-VN" i="1" dirty="0" smtClean="0"/>
              <a:t> Madame Bovary</a:t>
            </a:r>
            <a:endParaRPr lang="vi-VN" dirty="0" smtClean="0"/>
          </a:p>
          <a:p>
            <a:r>
              <a:rPr lang="vi-VN" dirty="0" smtClean="0"/>
              <a:t>Lev Tolstoi: </a:t>
            </a:r>
            <a:r>
              <a:rPr lang="vi-VN" i="1" dirty="0" smtClean="0"/>
              <a:t>Război și pace</a:t>
            </a:r>
            <a:endParaRPr lang="vi-VN" dirty="0" smtClean="0"/>
          </a:p>
          <a:p>
            <a:r>
              <a:rPr lang="vi-VN" i="1" dirty="0" smtClean="0"/>
              <a:t>Aventurile lui Huckleberry Finn</a:t>
            </a:r>
            <a:r>
              <a:rPr lang="vi-VN" dirty="0" smtClean="0"/>
              <a:t> de Mark Twain</a:t>
            </a:r>
          </a:p>
          <a:p>
            <a:r>
              <a:rPr lang="vi-VN" dirty="0" smtClean="0"/>
              <a:t>A. Cehov: povestiri</a:t>
            </a:r>
          </a:p>
          <a:p>
            <a:r>
              <a:rPr lang="vi-VN" dirty="0" smtClean="0"/>
              <a:t>George Eliot:</a:t>
            </a:r>
            <a:r>
              <a:rPr lang="vi-VN" i="1" dirty="0" smtClean="0"/>
              <a:t> Middlemarch</a:t>
            </a:r>
            <a:endParaRPr lang="vi-VN" dirty="0" smtClean="0"/>
          </a:p>
          <a:p>
            <a:r>
              <a:rPr lang="vi-VN" dirty="0" smtClean="0"/>
              <a:t>Herman Melville:</a:t>
            </a:r>
            <a:r>
              <a:rPr lang="vi-VN" i="1" dirty="0" smtClean="0"/>
              <a:t> Moby-Dick</a:t>
            </a:r>
            <a:endParaRPr lang="vi-VN" dirty="0" smtClean="0"/>
          </a:p>
          <a:p>
            <a:r>
              <a:rPr lang="vi-VN" dirty="0" smtClean="0"/>
              <a:t>Charles Dickens: </a:t>
            </a:r>
            <a:r>
              <a:rPr lang="vi-VN" i="1" dirty="0" smtClean="0"/>
              <a:t>Marile speranțe</a:t>
            </a:r>
            <a:endParaRPr lang="vi-VN" dirty="0" smtClean="0"/>
          </a:p>
          <a:p>
            <a:r>
              <a:rPr lang="vi-VN" dirty="0" smtClean="0"/>
              <a:t>F.M. Dostoievski:</a:t>
            </a:r>
            <a:r>
              <a:rPr lang="vi-VN" i="1" dirty="0" smtClean="0"/>
              <a:t> Crimă și Pedeapsă</a:t>
            </a:r>
            <a:endParaRPr lang="vi-VN" dirty="0" smtClean="0"/>
          </a:p>
          <a:p>
            <a:r>
              <a:rPr lang="vi-VN" dirty="0" smtClean="0"/>
              <a:t>Jane Austen:</a:t>
            </a:r>
            <a:r>
              <a:rPr lang="vi-VN" i="1" dirty="0" smtClean="0"/>
              <a:t> Emma</a:t>
            </a:r>
            <a:endParaRPr lang="vi-VN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1219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271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Temă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Cele mai bune 10 carti ale secolului XIX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Utilizator Windows</dc:creator>
  <cp:lastModifiedBy>Lenovo</cp:lastModifiedBy>
  <cp:revision>4</cp:revision>
  <dcterms:created xsi:type="dcterms:W3CDTF">2015-02-06T07:48:56Z</dcterms:created>
  <dcterms:modified xsi:type="dcterms:W3CDTF">2015-02-09T12:44:44Z</dcterms:modified>
</cp:coreProperties>
</file>